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2" r:id="rId7"/>
    <p:sldId id="263" r:id="rId8"/>
    <p:sldId id="264" r:id="rId9"/>
    <p:sldId id="265" r:id="rId10"/>
    <p:sldId id="25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snapToGrid="0">
      <p:cViewPr varScale="1">
        <p:scale>
          <a:sx n="68" d="100"/>
          <a:sy n="68" d="100"/>
        </p:scale>
        <p:origin x="96"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10/10/2017</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10/10/2017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10/10/2017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10/10/2017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10/10/2017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10/10/2017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10/10/2017</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10/10/2017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10/10/2017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10/10/2017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10/10/2017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10/10/2017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10/10/2017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10/10/2017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10/10/2017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10/10/2017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10/10/2017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10/10/2017</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support.office.com/en-us/article/added-tags-to-any-of-your-notes-908c7b92-6ed0-498d-bc7d-1b44e6827d0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Linking OneNote Pages</a:t>
            </a:r>
            <a:br>
              <a:rPr lang="en-US" dirty="0" smtClean="0"/>
            </a:br>
            <a:r>
              <a:rPr lang="en-US" dirty="0" smtClean="0"/>
              <a:t>OneNote Tags</a:t>
            </a:r>
            <a:endParaRPr lang="en-US" dirty="0"/>
          </a:p>
        </p:txBody>
      </p:sp>
      <p:sp>
        <p:nvSpPr>
          <p:cNvPr id="3" name="Subtitle 2"/>
          <p:cNvSpPr>
            <a:spLocks noGrp="1"/>
          </p:cNvSpPr>
          <p:nvPr>
            <p:ph type="subTitle" idx="1"/>
          </p:nvPr>
        </p:nvSpPr>
        <p:spPr/>
        <p:txBody>
          <a:bodyPr/>
          <a:lstStyle/>
          <a:p>
            <a:r>
              <a:rPr lang="en-US" dirty="0" smtClean="0"/>
              <a:t>10/10/2017</a:t>
            </a:r>
            <a:endParaRPr lang="en-US" dirty="0"/>
          </a:p>
        </p:txBody>
      </p:sp>
    </p:spTree>
    <p:extLst>
      <p:ext uri="{BB962C8B-B14F-4D97-AF65-F5344CB8AC3E}">
        <p14:creationId xmlns:p14="http://schemas.microsoft.com/office/powerpoint/2010/main" val="480008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OneNote Housekeeping</a:t>
            </a:r>
            <a:endParaRPr lang="en-US" dirty="0"/>
          </a:p>
        </p:txBody>
      </p:sp>
      <p:sp>
        <p:nvSpPr>
          <p:cNvPr id="3" name="Content Placeholder 2"/>
          <p:cNvSpPr>
            <a:spLocks noGrp="1"/>
          </p:cNvSpPr>
          <p:nvPr>
            <p:ph idx="1"/>
          </p:nvPr>
        </p:nvSpPr>
        <p:spPr/>
        <p:txBody>
          <a:bodyPr/>
          <a:lstStyle/>
          <a:p>
            <a:r>
              <a:rPr lang="en-US" dirty="0" smtClean="0"/>
              <a:t>Click on your Class Notebook tab</a:t>
            </a:r>
          </a:p>
          <a:p>
            <a:r>
              <a:rPr lang="en-US" dirty="0" smtClean="0"/>
              <a:t>Is there an update to install?</a:t>
            </a:r>
          </a:p>
          <a:p>
            <a:r>
              <a:rPr lang="en-US" dirty="0" smtClean="0"/>
              <a:t>If YES, click the download and close OneNote</a:t>
            </a:r>
          </a:p>
          <a:p>
            <a:r>
              <a:rPr lang="en-US" dirty="0" smtClean="0"/>
              <a:t>Run the update</a:t>
            </a:r>
          </a:p>
        </p:txBody>
      </p:sp>
      <p:pic>
        <p:nvPicPr>
          <p:cNvPr id="4" name="Picture 3"/>
          <p:cNvPicPr>
            <a:picLocks noChangeAspect="1"/>
          </p:cNvPicPr>
          <p:nvPr/>
        </p:nvPicPr>
        <p:blipFill>
          <a:blip r:embed="rId2"/>
          <a:stretch>
            <a:fillRect/>
          </a:stretch>
        </p:blipFill>
        <p:spPr>
          <a:xfrm>
            <a:off x="1952333" y="4819650"/>
            <a:ext cx="8772525" cy="1200150"/>
          </a:xfrm>
          <a:prstGeom prst="rect">
            <a:avLst/>
          </a:prstGeom>
        </p:spPr>
      </p:pic>
    </p:spTree>
    <p:extLst>
      <p:ext uri="{BB962C8B-B14F-4D97-AF65-F5344CB8AC3E}">
        <p14:creationId xmlns:p14="http://schemas.microsoft.com/office/powerpoint/2010/main" val="973115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create links to SECTIONS</a:t>
            </a:r>
            <a:endParaRPr lang="en-US" dirty="0"/>
          </a:p>
        </p:txBody>
      </p:sp>
      <p:sp>
        <p:nvSpPr>
          <p:cNvPr id="3" name="Content Placeholder 2"/>
          <p:cNvSpPr>
            <a:spLocks noGrp="1"/>
          </p:cNvSpPr>
          <p:nvPr>
            <p:ph idx="1"/>
          </p:nvPr>
        </p:nvSpPr>
        <p:spPr/>
        <p:txBody>
          <a:bodyPr/>
          <a:lstStyle/>
          <a:p>
            <a:r>
              <a:rPr lang="en-US" dirty="0"/>
              <a:t>Right-click the tab of the section that the link should point to.</a:t>
            </a:r>
          </a:p>
          <a:p>
            <a:r>
              <a:rPr lang="en-US" dirty="0"/>
              <a:t>On the shortcut menu, click </a:t>
            </a:r>
            <a:r>
              <a:rPr lang="en-US" b="1" dirty="0"/>
              <a:t>Copy Link to Section</a:t>
            </a:r>
            <a:r>
              <a:rPr lang="en-US" dirty="0"/>
              <a:t>.</a:t>
            </a:r>
          </a:p>
          <a:p>
            <a:r>
              <a:rPr lang="en-US" dirty="0"/>
              <a:t>The link to the selected section and the title of the section are copied to the Clipboard.</a:t>
            </a:r>
          </a:p>
          <a:p>
            <a:r>
              <a:rPr lang="en-US" dirty="0"/>
              <a:t>Click the location on the page that is to contain the link.</a:t>
            </a:r>
          </a:p>
          <a:p>
            <a:r>
              <a:rPr lang="en-US" dirty="0"/>
              <a:t>On the </a:t>
            </a:r>
            <a:r>
              <a:rPr lang="en-US" b="1" dirty="0"/>
              <a:t>Edit</a:t>
            </a:r>
            <a:r>
              <a:rPr lang="en-US" dirty="0"/>
              <a:t> menu, click </a:t>
            </a:r>
            <a:r>
              <a:rPr lang="en-US" b="1" dirty="0"/>
              <a:t>Paste</a:t>
            </a:r>
            <a:r>
              <a:rPr lang="en-US" dirty="0"/>
              <a:t>.</a:t>
            </a:r>
          </a:p>
          <a:p>
            <a:r>
              <a:rPr lang="en-US" dirty="0"/>
              <a:t>OneNote inserts a link that, when clicked, displays the target section.</a:t>
            </a:r>
          </a:p>
          <a:p>
            <a:endParaRPr lang="en-US" dirty="0"/>
          </a:p>
        </p:txBody>
      </p:sp>
    </p:spTree>
    <p:extLst>
      <p:ext uri="{BB962C8B-B14F-4D97-AF65-F5344CB8AC3E}">
        <p14:creationId xmlns:p14="http://schemas.microsoft.com/office/powerpoint/2010/main" val="2941487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create links to PAGES</a:t>
            </a:r>
            <a:endParaRPr lang="en-US" dirty="0"/>
          </a:p>
        </p:txBody>
      </p:sp>
      <p:sp>
        <p:nvSpPr>
          <p:cNvPr id="3" name="Content Placeholder 2"/>
          <p:cNvSpPr>
            <a:spLocks noGrp="1"/>
          </p:cNvSpPr>
          <p:nvPr>
            <p:ph idx="1"/>
          </p:nvPr>
        </p:nvSpPr>
        <p:spPr/>
        <p:txBody>
          <a:bodyPr/>
          <a:lstStyle/>
          <a:p>
            <a:r>
              <a:rPr lang="en-US" dirty="0"/>
              <a:t>In the side margin, right-click the tab of the page that the link should point to.</a:t>
            </a:r>
          </a:p>
          <a:p>
            <a:r>
              <a:rPr lang="en-US" dirty="0"/>
              <a:t>On the shortcut menu, click </a:t>
            </a:r>
            <a:r>
              <a:rPr lang="en-US" b="1" dirty="0"/>
              <a:t>Copy Link to Page</a:t>
            </a:r>
            <a:r>
              <a:rPr lang="en-US" dirty="0"/>
              <a:t>.</a:t>
            </a:r>
          </a:p>
          <a:p>
            <a:r>
              <a:rPr lang="en-US" dirty="0"/>
              <a:t>The link to the selected page and the title of the page are copied to the Clipboard.</a:t>
            </a:r>
          </a:p>
          <a:p>
            <a:r>
              <a:rPr lang="en-US" dirty="0"/>
              <a:t>Click the location on the page that is to contain the link.</a:t>
            </a:r>
          </a:p>
          <a:p>
            <a:r>
              <a:rPr lang="en-US" dirty="0"/>
              <a:t>On the </a:t>
            </a:r>
            <a:r>
              <a:rPr lang="en-US" b="1" dirty="0"/>
              <a:t>Edit</a:t>
            </a:r>
            <a:r>
              <a:rPr lang="en-US" dirty="0"/>
              <a:t> menu, click </a:t>
            </a:r>
            <a:r>
              <a:rPr lang="en-US" b="1" dirty="0"/>
              <a:t>Paste</a:t>
            </a:r>
            <a:r>
              <a:rPr lang="en-US" dirty="0"/>
              <a:t>.</a:t>
            </a:r>
          </a:p>
          <a:p>
            <a:r>
              <a:rPr lang="en-US" dirty="0"/>
              <a:t>OneNote inserts a link that, when clicked, displays the target page.</a:t>
            </a:r>
          </a:p>
          <a:p>
            <a:endParaRPr lang="en-US" dirty="0"/>
          </a:p>
        </p:txBody>
      </p:sp>
    </p:spTree>
    <p:extLst>
      <p:ext uri="{BB962C8B-B14F-4D97-AF65-F5344CB8AC3E}">
        <p14:creationId xmlns:p14="http://schemas.microsoft.com/office/powerpoint/2010/main" val="1056464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create links to PARAGRAPHS</a:t>
            </a:r>
            <a:endParaRPr lang="en-US" dirty="0"/>
          </a:p>
        </p:txBody>
      </p:sp>
      <p:sp>
        <p:nvSpPr>
          <p:cNvPr id="3" name="Content Placeholder 2"/>
          <p:cNvSpPr>
            <a:spLocks noGrp="1"/>
          </p:cNvSpPr>
          <p:nvPr>
            <p:ph idx="1"/>
          </p:nvPr>
        </p:nvSpPr>
        <p:spPr/>
        <p:txBody>
          <a:bodyPr/>
          <a:lstStyle/>
          <a:p>
            <a:r>
              <a:rPr lang="en-US" dirty="0"/>
              <a:t>Move your cursor to the left edge of the paragraph you want to link.</a:t>
            </a:r>
          </a:p>
          <a:p>
            <a:r>
              <a:rPr lang="en-US" dirty="0"/>
              <a:t>Right-click the four-headed arrow next to the paragraph the link should point to.</a:t>
            </a:r>
          </a:p>
          <a:p>
            <a:r>
              <a:rPr lang="en-US" dirty="0"/>
              <a:t>On the shortcut menu, click </a:t>
            </a:r>
            <a:r>
              <a:rPr lang="en-US" b="1" dirty="0"/>
              <a:t>Copy Link to Paragraph</a:t>
            </a:r>
            <a:r>
              <a:rPr lang="en-US" dirty="0"/>
              <a:t>.</a:t>
            </a:r>
          </a:p>
          <a:p>
            <a:r>
              <a:rPr lang="en-US" dirty="0"/>
              <a:t>The link to the selected paragraph and the paragraph text are copied to the Clipboard.</a:t>
            </a:r>
          </a:p>
          <a:p>
            <a:r>
              <a:rPr lang="en-US" dirty="0"/>
              <a:t>Click the location on the page that is to contain the link.</a:t>
            </a:r>
          </a:p>
          <a:p>
            <a:r>
              <a:rPr lang="en-US" dirty="0"/>
              <a:t>On the </a:t>
            </a:r>
            <a:r>
              <a:rPr lang="en-US" b="1" dirty="0"/>
              <a:t>Edit</a:t>
            </a:r>
            <a:r>
              <a:rPr lang="en-US" dirty="0"/>
              <a:t> menu, click </a:t>
            </a:r>
            <a:r>
              <a:rPr lang="en-US" b="1" dirty="0"/>
              <a:t>Paste</a:t>
            </a:r>
            <a:r>
              <a:rPr lang="en-US" dirty="0"/>
              <a:t>.</a:t>
            </a:r>
          </a:p>
          <a:p>
            <a:r>
              <a:rPr lang="en-US" dirty="0"/>
              <a:t>OneNote inserts a link that, when clicked, displays the target paragraph.</a:t>
            </a:r>
          </a:p>
          <a:p>
            <a:endParaRPr lang="en-US" dirty="0" smtClean="0"/>
          </a:p>
          <a:p>
            <a:endParaRPr lang="en-US" dirty="0"/>
          </a:p>
        </p:txBody>
      </p:sp>
    </p:spTree>
    <p:extLst>
      <p:ext uri="{BB962C8B-B14F-4D97-AF65-F5344CB8AC3E}">
        <p14:creationId xmlns:p14="http://schemas.microsoft.com/office/powerpoint/2010/main" val="3935674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create TAGS</a:t>
            </a:r>
            <a:endParaRPr lang="en-US" dirty="0"/>
          </a:p>
        </p:txBody>
      </p:sp>
      <p:sp>
        <p:nvSpPr>
          <p:cNvPr id="5" name="Content Placeholder 4"/>
          <p:cNvSpPr>
            <a:spLocks noGrp="1"/>
          </p:cNvSpPr>
          <p:nvPr>
            <p:ph idx="1"/>
          </p:nvPr>
        </p:nvSpPr>
        <p:spPr>
          <a:xfrm>
            <a:off x="865705" y="2108978"/>
            <a:ext cx="8825659" cy="3416300"/>
          </a:xfrm>
        </p:spPr>
        <p:txBody>
          <a:bodyPr>
            <a:normAutofit fontScale="40000" lnSpcReduction="20000"/>
          </a:bodyPr>
          <a:lstStyle/>
          <a:p>
            <a:pPr marL="0" indent="0">
              <a:buNone/>
            </a:pPr>
            <a:endParaRPr lang="en-US" dirty="0"/>
          </a:p>
          <a:p>
            <a:r>
              <a:rPr lang="en-US" sz="4200" dirty="0"/>
              <a:t>Place the cursor at the beginning of the line of text you want to tag.</a:t>
            </a:r>
          </a:p>
          <a:p>
            <a:r>
              <a:rPr lang="en-US" sz="4200" dirty="0"/>
              <a:t>Click </a:t>
            </a:r>
            <a:r>
              <a:rPr lang="en-US" sz="4200" b="1" dirty="0"/>
              <a:t>Home</a:t>
            </a:r>
            <a:r>
              <a:rPr lang="en-US" sz="4200" dirty="0"/>
              <a:t> &gt; </a:t>
            </a:r>
            <a:r>
              <a:rPr lang="en-US" sz="4200" b="1" dirty="0"/>
              <a:t>Tags</a:t>
            </a:r>
            <a:r>
              <a:rPr lang="en-US" sz="4200" dirty="0"/>
              <a:t>, and then click the icon of the tag you want to apply</a:t>
            </a:r>
            <a:r>
              <a:rPr lang="en-US" sz="4200" dirty="0" smtClean="0"/>
              <a:t>.</a:t>
            </a:r>
            <a:endParaRPr lang="en-US" sz="4200" dirty="0"/>
          </a:p>
          <a:p>
            <a:r>
              <a:rPr lang="en-US" sz="4200" dirty="0"/>
              <a:t>Use the arrows next to the tags list to scroll through the available tags or click the </a:t>
            </a:r>
            <a:r>
              <a:rPr lang="en-US" sz="4200" b="1" dirty="0"/>
              <a:t>More</a:t>
            </a:r>
            <a:r>
              <a:rPr lang="en-US" sz="4200" dirty="0"/>
              <a:t> arrow in the lower-right corner of the scroll box to show all available tags.</a:t>
            </a:r>
          </a:p>
          <a:p>
            <a:r>
              <a:rPr lang="en-US" sz="4200" dirty="0"/>
              <a:t>You can search for tagged notes by keyword and category and see the results in an easy-to-read summary.</a:t>
            </a:r>
          </a:p>
          <a:p>
            <a:endParaRPr lang="en-US" sz="3600" dirty="0"/>
          </a:p>
          <a:p>
            <a:pPr marL="0" indent="0">
              <a:buNone/>
            </a:pPr>
            <a:r>
              <a:rPr lang="en-US" dirty="0"/>
              <a:t/>
            </a:r>
            <a:br>
              <a:rPr lang="en-US" dirty="0"/>
            </a:br>
            <a:r>
              <a:rPr lang="en-US" dirty="0"/>
              <a:t/>
            </a:r>
            <a:br>
              <a:rPr lang="en-US" dirty="0"/>
            </a:br>
            <a:endParaRPr lang="en-US" dirty="0"/>
          </a:p>
        </p:txBody>
      </p:sp>
      <p:pic>
        <p:nvPicPr>
          <p:cNvPr id="1030" name="Picture 6" descr="Screenshot of the list of tags in OneNote 20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4954" y="4558620"/>
            <a:ext cx="3286125" cy="1533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084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SEARCH for tags</a:t>
            </a:r>
            <a:endParaRPr lang="en-US" dirty="0"/>
          </a:p>
        </p:txBody>
      </p:sp>
      <p:sp>
        <p:nvSpPr>
          <p:cNvPr id="3" name="Content Placeholder 2"/>
          <p:cNvSpPr>
            <a:spLocks noGrp="1"/>
          </p:cNvSpPr>
          <p:nvPr>
            <p:ph idx="1"/>
          </p:nvPr>
        </p:nvSpPr>
        <p:spPr/>
        <p:txBody>
          <a:bodyPr/>
          <a:lstStyle/>
          <a:p>
            <a:r>
              <a:rPr lang="en-US" dirty="0"/>
              <a:t>If you’ve previously </a:t>
            </a:r>
            <a:r>
              <a:rPr lang="en-US" dirty="0">
                <a:hlinkClick r:id="rId2"/>
              </a:rPr>
              <a:t>added tags to any of your notes</a:t>
            </a:r>
            <a:r>
              <a:rPr lang="en-US" dirty="0"/>
              <a:t>, you can search for the tags by using tag keywords. In OneNote 2016, the results appear in an easy-to-read summary.</a:t>
            </a:r>
          </a:p>
          <a:p>
            <a:r>
              <a:rPr lang="en-US" dirty="0"/>
              <a:t>Note tags need to be associated with typed or handwritten notes in order for them to appear in your search.</a:t>
            </a:r>
          </a:p>
          <a:p>
            <a:pPr lvl="1"/>
            <a:r>
              <a:rPr lang="en-US" dirty="0"/>
              <a:t>Click </a:t>
            </a:r>
            <a:r>
              <a:rPr lang="en-US" b="1" dirty="0"/>
              <a:t>Home</a:t>
            </a:r>
            <a:r>
              <a:rPr lang="en-US" dirty="0"/>
              <a:t> &gt; </a:t>
            </a:r>
            <a:r>
              <a:rPr lang="en-US" b="1" dirty="0"/>
              <a:t>Find </a:t>
            </a:r>
            <a:r>
              <a:rPr lang="en-US" b="1" dirty="0" smtClean="0"/>
              <a:t>Tags</a:t>
            </a:r>
            <a:endParaRPr lang="en-US" dirty="0"/>
          </a:p>
          <a:p>
            <a:pPr marL="457200" lvl="1" indent="0">
              <a:buNone/>
            </a:pPr>
            <a:endParaRPr lang="en-US" dirty="0"/>
          </a:p>
        </p:txBody>
      </p:sp>
      <p:pic>
        <p:nvPicPr>
          <p:cNvPr id="2050" name="Picture 2" descr="Screenshot of the Find Tags button in OneNote 20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2449" y="4772025"/>
            <a:ext cx="3286125" cy="1247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4647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SEARCH for tags</a:t>
            </a:r>
            <a:endParaRPr lang="en-US" dirty="0"/>
          </a:p>
        </p:txBody>
      </p:sp>
      <p:sp>
        <p:nvSpPr>
          <p:cNvPr id="3" name="Content Placeholder 2"/>
          <p:cNvSpPr>
            <a:spLocks noGrp="1"/>
          </p:cNvSpPr>
          <p:nvPr>
            <p:ph idx="1"/>
          </p:nvPr>
        </p:nvSpPr>
        <p:spPr>
          <a:xfrm>
            <a:off x="1154955" y="2603500"/>
            <a:ext cx="4881952" cy="3416300"/>
          </a:xfrm>
        </p:spPr>
        <p:txBody>
          <a:bodyPr/>
          <a:lstStyle/>
          <a:p>
            <a:r>
              <a:rPr lang="en-US" dirty="0"/>
              <a:t>In the </a:t>
            </a:r>
            <a:r>
              <a:rPr lang="en-US" b="1" dirty="0"/>
              <a:t>Tags Summary</a:t>
            </a:r>
            <a:r>
              <a:rPr lang="en-US" dirty="0"/>
              <a:t> task pane that opens, click any tag in the list to open </a:t>
            </a:r>
            <a:r>
              <a:rPr lang="en-US" dirty="0" smtClean="0"/>
              <a:t>the </a:t>
            </a:r>
            <a:r>
              <a:rPr lang="en-US" dirty="0"/>
              <a:t>page that contains the associated tagged note</a:t>
            </a:r>
            <a:r>
              <a:rPr lang="en-US" dirty="0" smtClean="0"/>
              <a:t>.</a:t>
            </a:r>
          </a:p>
          <a:p>
            <a:r>
              <a:rPr lang="en-US" dirty="0"/>
              <a:t>If you want to view the tag search results as a notes page, click the </a:t>
            </a:r>
            <a:r>
              <a:rPr lang="en-US" b="1" dirty="0"/>
              <a:t>Create Summary Page</a:t>
            </a:r>
            <a:r>
              <a:rPr lang="en-US" dirty="0"/>
              <a:t> button at the bottom of the </a:t>
            </a:r>
            <a:r>
              <a:rPr lang="en-US" b="1" dirty="0"/>
              <a:t>Tags Summary</a:t>
            </a:r>
            <a:r>
              <a:rPr lang="en-US" dirty="0"/>
              <a:t> task pane.</a:t>
            </a:r>
            <a:endParaRPr lang="en-US" dirty="0"/>
          </a:p>
        </p:txBody>
      </p:sp>
      <p:pic>
        <p:nvPicPr>
          <p:cNvPr id="3074" name="Picture 2" descr="Search for tagged notes in the Tags Summary pa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9477" y="2803687"/>
            <a:ext cx="3286125" cy="3514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766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create CUSTOMIZED tags</a:t>
            </a:r>
            <a:endParaRPr lang="en-US" dirty="0"/>
          </a:p>
        </p:txBody>
      </p:sp>
      <p:sp>
        <p:nvSpPr>
          <p:cNvPr id="3" name="Content Placeholder 2"/>
          <p:cNvSpPr>
            <a:spLocks noGrp="1"/>
          </p:cNvSpPr>
          <p:nvPr>
            <p:ph idx="1"/>
          </p:nvPr>
        </p:nvSpPr>
        <p:spPr>
          <a:xfrm>
            <a:off x="240553" y="2780782"/>
            <a:ext cx="8825659" cy="3416300"/>
          </a:xfrm>
        </p:spPr>
        <p:txBody>
          <a:bodyPr/>
          <a:lstStyle/>
          <a:p>
            <a:r>
              <a:rPr lang="en-US" dirty="0"/>
              <a:t>Place the cursor at the beginning of the line of text you want to tag.</a:t>
            </a:r>
          </a:p>
          <a:p>
            <a:r>
              <a:rPr lang="en-US" dirty="0"/>
              <a:t>Click </a:t>
            </a:r>
            <a:r>
              <a:rPr lang="en-US" b="1" dirty="0"/>
              <a:t>Home</a:t>
            </a:r>
            <a:r>
              <a:rPr lang="en-US" dirty="0"/>
              <a:t> &gt; </a:t>
            </a:r>
            <a:r>
              <a:rPr lang="en-US" b="1" dirty="0" smtClean="0"/>
              <a:t>Tags, </a:t>
            </a:r>
            <a:r>
              <a:rPr lang="en-US" dirty="0" smtClean="0"/>
              <a:t>and then click </a:t>
            </a:r>
            <a:r>
              <a:rPr lang="en-US" b="1" dirty="0" smtClean="0"/>
              <a:t>CUSTOMIZE TAGS </a:t>
            </a:r>
            <a:r>
              <a:rPr lang="en-US" dirty="0" smtClean="0"/>
              <a:t>located at the bottom</a:t>
            </a:r>
          </a:p>
          <a:p>
            <a:r>
              <a:rPr lang="en-US" dirty="0" smtClean="0"/>
              <a:t>Click </a:t>
            </a:r>
            <a:r>
              <a:rPr lang="en-US" b="1" dirty="0" smtClean="0"/>
              <a:t>NEW TAG </a:t>
            </a:r>
            <a:r>
              <a:rPr lang="en-US" dirty="0" smtClean="0"/>
              <a:t>or</a:t>
            </a:r>
            <a:r>
              <a:rPr lang="en-US" b="1" dirty="0" smtClean="0"/>
              <a:t> MODIFY TAG</a:t>
            </a:r>
          </a:p>
          <a:p>
            <a:pPr lvl="1"/>
            <a:r>
              <a:rPr lang="en-US" dirty="0" smtClean="0"/>
              <a:t>If </a:t>
            </a:r>
            <a:r>
              <a:rPr lang="en-US" b="1" dirty="0" smtClean="0"/>
              <a:t>CREATING</a:t>
            </a:r>
            <a:r>
              <a:rPr lang="en-US" dirty="0" smtClean="0"/>
              <a:t> a new tag – give the tag a name, choose a symbol for the tag, and select font color/highlight color is desired; click </a:t>
            </a:r>
            <a:r>
              <a:rPr lang="en-US" b="1" dirty="0" smtClean="0"/>
              <a:t>OK</a:t>
            </a:r>
          </a:p>
          <a:p>
            <a:pPr lvl="1"/>
            <a:r>
              <a:rPr lang="en-US" dirty="0" smtClean="0"/>
              <a:t>If</a:t>
            </a:r>
            <a:r>
              <a:rPr lang="en-US" b="1" dirty="0" smtClean="0"/>
              <a:t> MODYIFING </a:t>
            </a:r>
            <a:r>
              <a:rPr lang="en-US" dirty="0" smtClean="0"/>
              <a:t>a tag – select the tag from list; click MODIFY TAG; change the name of the tag, change the symbol if needed, and change font color/highlight color if desired; click </a:t>
            </a:r>
            <a:r>
              <a:rPr lang="en-US" b="1" dirty="0" smtClean="0"/>
              <a:t>OK</a:t>
            </a:r>
            <a:endParaRPr lang="en-US" b="1" dirty="0"/>
          </a:p>
        </p:txBody>
      </p:sp>
      <p:pic>
        <p:nvPicPr>
          <p:cNvPr id="4" name="Picture 3"/>
          <p:cNvPicPr>
            <a:picLocks noChangeAspect="1"/>
          </p:cNvPicPr>
          <p:nvPr/>
        </p:nvPicPr>
        <p:blipFill>
          <a:blip r:embed="rId2"/>
          <a:stretch>
            <a:fillRect/>
          </a:stretch>
        </p:blipFill>
        <p:spPr>
          <a:xfrm>
            <a:off x="9200080" y="3109751"/>
            <a:ext cx="2581275" cy="2571750"/>
          </a:xfrm>
          <a:prstGeom prst="rect">
            <a:avLst/>
          </a:prstGeom>
        </p:spPr>
      </p:pic>
    </p:spTree>
    <p:extLst>
      <p:ext uri="{BB962C8B-B14F-4D97-AF65-F5344CB8AC3E}">
        <p14:creationId xmlns:p14="http://schemas.microsoft.com/office/powerpoint/2010/main" val="1219871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REMOVE tags</a:t>
            </a:r>
            <a:endParaRPr lang="en-US" dirty="0"/>
          </a:p>
        </p:txBody>
      </p:sp>
      <p:sp>
        <p:nvSpPr>
          <p:cNvPr id="3" name="Content Placeholder 2"/>
          <p:cNvSpPr>
            <a:spLocks noGrp="1"/>
          </p:cNvSpPr>
          <p:nvPr>
            <p:ph idx="1"/>
          </p:nvPr>
        </p:nvSpPr>
        <p:spPr/>
        <p:txBody>
          <a:bodyPr/>
          <a:lstStyle/>
          <a:p>
            <a:r>
              <a:rPr lang="en-US" dirty="0"/>
              <a:t>You can remove tags from notes when they are no longer necessary. Removing note tags is useful if you frequently search by tagged notes and only want to see notes with tags that are current.</a:t>
            </a:r>
          </a:p>
          <a:p>
            <a:r>
              <a:rPr lang="en-US" dirty="0"/>
              <a:t>Do one of the following:</a:t>
            </a:r>
          </a:p>
          <a:p>
            <a:r>
              <a:rPr lang="en-US" dirty="0"/>
              <a:t>To remove a single note tag, right-click it on the page, and then click </a:t>
            </a:r>
            <a:r>
              <a:rPr lang="en-US" b="1" dirty="0"/>
              <a:t>Remove Tag</a:t>
            </a:r>
            <a:r>
              <a:rPr lang="en-US" dirty="0"/>
              <a:t> on the shortcut menu.</a:t>
            </a:r>
          </a:p>
          <a:p>
            <a:r>
              <a:rPr lang="en-US" dirty="0"/>
              <a:t>To remove multiple note tags, place the cursor anywhere in the text containing the tags that you want to remove, and then press CTRL+0 (ZERO).</a:t>
            </a:r>
          </a:p>
          <a:p>
            <a:pPr marL="0" indent="0">
              <a:buNone/>
            </a:pPr>
            <a:endParaRPr lang="en-US" dirty="0"/>
          </a:p>
        </p:txBody>
      </p:sp>
    </p:spTree>
    <p:extLst>
      <p:ext uri="{BB962C8B-B14F-4D97-AF65-F5344CB8AC3E}">
        <p14:creationId xmlns:p14="http://schemas.microsoft.com/office/powerpoint/2010/main" val="20712072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2843</TotalTime>
  <Words>248</Words>
  <Application>Microsoft Office PowerPoint</Application>
  <PresentationFormat>Widescreen</PresentationFormat>
  <Paragraphs>55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 Boardroom</vt:lpstr>
      <vt:lpstr>Linking OneNote Pages OneNote Tags</vt:lpstr>
      <vt:lpstr>How to create links to SECTIONS</vt:lpstr>
      <vt:lpstr>How to create links to PAGES</vt:lpstr>
      <vt:lpstr>How to create links to PARAGRAPHS</vt:lpstr>
      <vt:lpstr>How to create TAGS</vt:lpstr>
      <vt:lpstr>How to SEARCH for tags</vt:lpstr>
      <vt:lpstr>How to SEARCH for tags</vt:lpstr>
      <vt:lpstr>How to create CUSTOMIZED tags</vt:lpstr>
      <vt:lpstr>How to REMOVE tags</vt:lpstr>
      <vt:lpstr>OneNote Housekeeping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Linking OneNote Pages OneNote Tags</dc:title>
  <dc:creator>Abby Tate</dc:creator>
  <cp:lastModifiedBy>Abby Tate</cp:lastModifiedBy>
  <cp:revision>6</cp:revision>
  <dcterms:created xsi:type="dcterms:W3CDTF">2017-10-10T14:38:48Z</dcterms:created>
  <dcterms:modified xsi:type="dcterms:W3CDTF">2017-10-12T14:02:42Z</dcterms:modified>
</cp:coreProperties>
</file>